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E6A295-7B0D-4D40-9587-B1DC0D753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80" y="122238"/>
            <a:ext cx="8077200" cy="593169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440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4DA146F-9BC6-41F2-8CF4-972CF372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13360"/>
            <a:ext cx="3943350" cy="5257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E6CFCCA-E7A7-469C-97A7-E20FE4489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70" y="213360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89CE9D7-AA70-4628-8AFC-24D88411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57275"/>
            <a:ext cx="10287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B9C9B90-CE6D-4B18-A921-72452838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62037"/>
            <a:ext cx="10287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716F2E-5DA8-4CAE-B43D-D24F1431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03" y="84083"/>
            <a:ext cx="7940184" cy="59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1A7DE1-5114-4DBB-8576-02228163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51"/>
            <a:ext cx="4512310" cy="6016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C2E907C-9861-40A1-8D5F-EB2DD045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470" y="214703"/>
            <a:ext cx="7735613" cy="5801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772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F8C8BB9-7387-4C5E-8653-CFFAD063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1" y="0"/>
            <a:ext cx="8128000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0413580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18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Raccolta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Carmela Simeone</dc:creator>
  <cp:lastModifiedBy>Carmela Simeone</cp:lastModifiedBy>
  <cp:revision>3</cp:revision>
  <dcterms:created xsi:type="dcterms:W3CDTF">2022-11-26T18:22:45Z</dcterms:created>
  <dcterms:modified xsi:type="dcterms:W3CDTF">2022-11-26T18:45:17Z</dcterms:modified>
</cp:coreProperties>
</file>